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A2F100E-C6F8-4227-A7C1-1E87D3255BE2}">
          <p14:sldIdLst>
            <p14:sldId id="256"/>
          </p14:sldIdLst>
        </p14:section>
        <p14:section name="Usage" id="{B312446C-BFFF-4442-882F-12C6D453E33A}">
          <p14:sldIdLst>
            <p14:sldId id="260"/>
          </p14:sldIdLst>
        </p14:section>
        <p14:section name="Requirements" id="{1506F6A4-2675-4442-813A-2194BEDBDA2A}">
          <p14:sldIdLst>
            <p14:sldId id="257"/>
            <p14:sldId id="258"/>
            <p14:sldId id="259"/>
          </p14:sldIdLst>
        </p14:section>
        <p14:section name="Methods" id="{BD13A061-C420-4506-83F0-5FB876A9774A}">
          <p14:sldIdLst>
            <p14:sldId id="261"/>
            <p14:sldId id="262"/>
            <p14:sldId id="265"/>
            <p14:sldId id="263"/>
            <p14:sldId id="264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4660"/>
  </p:normalViewPr>
  <p:slideViewPr>
    <p:cSldViewPr>
      <p:cViewPr varScale="1">
        <p:scale>
          <a:sx n="92" d="100"/>
          <a:sy n="92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Methods to execute a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386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</a:t>
            </a:r>
            <a:r>
              <a:rPr lang="hu-HU" dirty="0" smtClean="0"/>
              <a:t>oroutine scheduling in 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Works by generating code that passes the control to the instruction that is selected.</a:t>
            </a:r>
          </a:p>
          <a:p>
            <a:r>
              <a:rPr lang="hu-HU" dirty="0" smtClean="0"/>
              <a:t>It is simpler and faster than the Java version.</a:t>
            </a:r>
          </a:p>
          <a:p>
            <a:r>
              <a:rPr lang="hu-HU" dirty="0" smtClean="0"/>
              <a:t>Harder to scale.</a:t>
            </a:r>
          </a:p>
          <a:p>
            <a:r>
              <a:rPr lang="hu-HU" dirty="0" smtClean="0"/>
              <a:t>It does not show quickly deteriorating performance when control switches more often (10 times slower than native when every instruction switches).</a:t>
            </a:r>
          </a:p>
          <a:p>
            <a:r>
              <a:rPr lang="hu-HU" dirty="0" smtClean="0"/>
              <a:t>Performs 3-4 times slower than native exection.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54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Results – architecture suggestions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59151620"/>
              </p:ext>
            </p:extLst>
          </p:nvPr>
        </p:nvGraphicFramePr>
        <p:xfrm>
          <a:off x="457200" y="1219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762000"/>
                <a:gridCol w="3048000"/>
                <a:gridCol w="2362200"/>
              </a:tblGrid>
              <a:tr h="370840"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Need parallel running components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hu-HU" dirty="0" smtClean="0"/>
                        <a:t>Need</a:t>
                      </a:r>
                      <a:r>
                        <a:rPr lang="hu-HU" baseline="0" dirty="0" smtClean="0"/>
                        <a:t> performance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Compile to C with scheduling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Compile to Java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Classic interpreter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8002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Usage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hu-HU" b="1" dirty="0" smtClean="0"/>
              <a:t>Interactive</a:t>
            </a:r>
          </a:p>
          <a:p>
            <a:r>
              <a:rPr lang="hu-HU" dirty="0" smtClean="0"/>
              <a:t>Speed is not critical (but can be useful: fast forward or time travel)</a:t>
            </a:r>
          </a:p>
          <a:p>
            <a:r>
              <a:rPr lang="hu-HU" dirty="0" smtClean="0"/>
              <a:t>Interaction with Eclipse debugging framework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68580" indent="0">
              <a:buNone/>
            </a:pPr>
            <a:r>
              <a:rPr lang="hu-HU" b="1" dirty="0" smtClean="0"/>
              <a:t>Batch/Testing</a:t>
            </a:r>
            <a:endParaRPr lang="hu-HU" b="1" dirty="0" smtClean="0"/>
          </a:p>
          <a:p>
            <a:r>
              <a:rPr lang="hu-HU" dirty="0" smtClean="0"/>
              <a:t>Speed is critical</a:t>
            </a:r>
          </a:p>
          <a:p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r>
              <a:rPr lang="hu-HU" dirty="0" smtClean="0"/>
              <a:t>Only logging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44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Atomicity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The atomic action </a:t>
            </a:r>
            <a:r>
              <a:rPr lang="hu-HU" dirty="0" smtClean="0"/>
              <a:t>should run </a:t>
            </a:r>
            <a:r>
              <a:rPr lang="hu-HU" dirty="0" smtClean="0"/>
              <a:t>without the possibility of interruption.</a:t>
            </a:r>
          </a:p>
          <a:p>
            <a:r>
              <a:rPr lang="hu-HU" dirty="0" smtClean="0"/>
              <a:t>This is the easiest to </a:t>
            </a:r>
            <a:r>
              <a:rPr lang="hu-HU" dirty="0" smtClean="0"/>
              <a:t>implement (when execution is sequential), </a:t>
            </a:r>
            <a:r>
              <a:rPr lang="hu-HU" dirty="0" smtClean="0"/>
              <a:t>no switching code should be generated inside atomic </a:t>
            </a:r>
            <a:r>
              <a:rPr lang="hu-HU" dirty="0" smtClean="0"/>
              <a:t>blocks, or no switching should happen when interpreting an atomic block.</a:t>
            </a:r>
            <a:endParaRPr lang="hu-H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271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mtClean="0"/>
              <a:t>Nondeterministic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b="1" dirty="0" smtClean="0"/>
              <a:t>Complete</a:t>
            </a:r>
            <a:r>
              <a:rPr lang="hu-HU" dirty="0" smtClean="0"/>
              <a:t>: </a:t>
            </a:r>
            <a:r>
              <a:rPr lang="hu-HU" dirty="0" smtClean="0"/>
              <a:t> All </a:t>
            </a:r>
            <a:r>
              <a:rPr lang="hu-HU" dirty="0" smtClean="0"/>
              <a:t>running process can be active.</a:t>
            </a:r>
          </a:p>
          <a:p>
            <a:r>
              <a:rPr lang="hu-HU" b="1" dirty="0" smtClean="0"/>
              <a:t>Fair</a:t>
            </a:r>
            <a:r>
              <a:rPr lang="hu-HU" dirty="0" smtClean="0"/>
              <a:t>: Every process can get a chance.</a:t>
            </a:r>
          </a:p>
          <a:p>
            <a:r>
              <a:rPr lang="hu-HU" b="1" dirty="0" smtClean="0"/>
              <a:t>Generic</a:t>
            </a:r>
            <a:r>
              <a:rPr lang="hu-HU" dirty="0" smtClean="0"/>
              <a:t>: Simulate different nondeterministic scheduling (different runtimes and architectures).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42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Deterministic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b="1" dirty="0" smtClean="0"/>
              <a:t>PlayBack</a:t>
            </a:r>
            <a:r>
              <a:rPr lang="hu-HU" dirty="0" smtClean="0"/>
              <a:t>: Run according to a given trace.</a:t>
            </a:r>
          </a:p>
          <a:p>
            <a:r>
              <a:rPr lang="hu-HU" b="1" dirty="0" smtClean="0"/>
              <a:t>RuleBased</a:t>
            </a:r>
            <a:r>
              <a:rPr lang="hu-HU" dirty="0" smtClean="0"/>
              <a:t>: Choose the next instruction according to a ruleset.</a:t>
            </a:r>
          </a:p>
          <a:p>
            <a:r>
              <a:rPr lang="hu-HU" b="1" dirty="0" smtClean="0"/>
              <a:t>Primitive</a:t>
            </a:r>
            <a:r>
              <a:rPr lang="hu-HU" dirty="0" smtClean="0"/>
              <a:t>: </a:t>
            </a:r>
            <a:r>
              <a:rPr lang="hu-HU" dirty="0"/>
              <a:t>C</a:t>
            </a:r>
            <a:r>
              <a:rPr lang="hu-HU" dirty="0" smtClean="0"/>
              <a:t>hoose according to a fix rule (first declared first).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533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Classic 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The model is loaded into the memory and executed. </a:t>
            </a:r>
          </a:p>
          <a:p>
            <a:r>
              <a:rPr lang="hu-HU" dirty="0" smtClean="0"/>
              <a:t>Can do any deterministic and nondeterministic scheduling.</a:t>
            </a:r>
          </a:p>
          <a:p>
            <a:r>
              <a:rPr lang="hu-HU" dirty="0" smtClean="0"/>
              <a:t>Easy to scale (parallel interpretation)</a:t>
            </a:r>
          </a:p>
          <a:p>
            <a:r>
              <a:rPr lang="hu-HU" dirty="0" smtClean="0"/>
              <a:t>Slow (minimum 20-25 times slower than native </a:t>
            </a:r>
            <a:r>
              <a:rPr lang="hu-HU" dirty="0" smtClean="0"/>
              <a:t>execution, but can be more)</a:t>
            </a:r>
            <a:endParaRPr lang="hu-HU" dirty="0" smtClean="0"/>
          </a:p>
          <a:p>
            <a:r>
              <a:rPr lang="hu-HU" dirty="0" smtClean="0"/>
              <a:t>The whole program is stored in the memory. </a:t>
            </a:r>
            <a:r>
              <a:rPr lang="hu-HU" dirty="0" smtClean="0"/>
              <a:t> That </a:t>
            </a:r>
            <a:r>
              <a:rPr lang="hu-HU" dirty="0" smtClean="0"/>
              <a:t>could be millions of objects (instructions, expressions)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163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Static </a:t>
            </a:r>
            <a:r>
              <a:rPr lang="hu-HU" dirty="0" smtClean="0"/>
              <a:t>native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The model is compiled into simple native code without any scheduling components.</a:t>
            </a:r>
          </a:p>
          <a:p>
            <a:r>
              <a:rPr lang="hu-HU" dirty="0" smtClean="0"/>
              <a:t>Only supports primitive deterministic scheduling.</a:t>
            </a:r>
          </a:p>
          <a:p>
            <a:r>
              <a:rPr lang="hu-HU" dirty="0" smtClean="0"/>
              <a:t>Can only be used for atomic blocks.</a:t>
            </a:r>
          </a:p>
          <a:p>
            <a:r>
              <a:rPr lang="hu-HU" dirty="0" smtClean="0"/>
              <a:t>The fastest method (this is native execution).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857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Execution based on </a:t>
            </a:r>
            <a:r>
              <a:rPr lang="hu-HU" dirty="0" smtClean="0"/>
              <a:t>threading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Every active component of the model owns a thread.</a:t>
            </a:r>
          </a:p>
          <a:p>
            <a:r>
              <a:rPr lang="hu-HU" dirty="0" smtClean="0"/>
              <a:t>Simple to implement. Can be used in classic interpreter or compiling interpreter.</a:t>
            </a:r>
          </a:p>
          <a:p>
            <a:r>
              <a:rPr lang="hu-HU" dirty="0" smtClean="0"/>
              <a:t>Threads are expensive: The amount of active objects is limited to the amount of free memory.</a:t>
            </a:r>
          </a:p>
          <a:p>
            <a:r>
              <a:rPr lang="hu-HU" dirty="0" smtClean="0"/>
              <a:t>Thread pools prevent complete scheduling.</a:t>
            </a:r>
          </a:p>
          <a:p>
            <a:r>
              <a:rPr lang="hu-HU" dirty="0" smtClean="0"/>
              <a:t>Performance does not degrade gracefully.</a:t>
            </a:r>
          </a:p>
        </p:txBody>
      </p:sp>
    </p:spTree>
    <p:extLst>
      <p:ext uri="{BB962C8B-B14F-4D97-AF65-F5344CB8AC3E}">
        <p14:creationId xmlns:p14="http://schemas.microsoft.com/office/powerpoint/2010/main" val="4210425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C</a:t>
            </a:r>
            <a:r>
              <a:rPr lang="hu-HU" dirty="0" smtClean="0"/>
              <a:t>oroutine scheduling in Java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Works by generating code that passes the control to the instruction that is selected.</a:t>
            </a:r>
          </a:p>
          <a:p>
            <a:r>
              <a:rPr lang="hu-HU" dirty="0" smtClean="0"/>
              <a:t>The java version needs an external tool to instrument the </a:t>
            </a:r>
            <a:r>
              <a:rPr lang="hu-HU" dirty="0" smtClean="0"/>
              <a:t>bytecode. Java </a:t>
            </a:r>
            <a:r>
              <a:rPr lang="hu-HU" dirty="0" smtClean="0"/>
              <a:t>supports this kind of bytecode modification.</a:t>
            </a:r>
          </a:p>
          <a:p>
            <a:r>
              <a:rPr lang="hu-HU" dirty="0" smtClean="0"/>
              <a:t>The performance increases if there are fewer context switches.</a:t>
            </a:r>
          </a:p>
          <a:p>
            <a:r>
              <a:rPr lang="hu-HU" dirty="0" smtClean="0"/>
              <a:t>The method can be scaled because coroutines can be thread-safe.</a:t>
            </a:r>
          </a:p>
        </p:txBody>
      </p:sp>
    </p:spTree>
    <p:extLst>
      <p:ext uri="{BB962C8B-B14F-4D97-AF65-F5344CB8AC3E}">
        <p14:creationId xmlns:p14="http://schemas.microsoft.com/office/powerpoint/2010/main" val="34104257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165</TotalTime>
  <Words>454</Words>
  <Application>Microsoft Office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Origin</vt:lpstr>
      <vt:lpstr>Methods to execute a model</vt:lpstr>
      <vt:lpstr>Usage</vt:lpstr>
      <vt:lpstr>Atomicity</vt:lpstr>
      <vt:lpstr>Nondeterministic scheduling</vt:lpstr>
      <vt:lpstr>Deterministic scheduling</vt:lpstr>
      <vt:lpstr>Classic interpretation</vt:lpstr>
      <vt:lpstr>Static native execution</vt:lpstr>
      <vt:lpstr>Execution based on threading</vt:lpstr>
      <vt:lpstr>Coroutine scheduling in Java</vt:lpstr>
      <vt:lpstr>Coroutine scheduling in C</vt:lpstr>
      <vt:lpstr>Results – architecture suggestions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Scheduling methods</dc:title>
  <dc:creator>Boldizsár Németh</dc:creator>
  <cp:lastModifiedBy>Boldizsár Németh</cp:lastModifiedBy>
  <cp:revision>63</cp:revision>
  <dcterms:created xsi:type="dcterms:W3CDTF">2006-08-16T00:00:00Z</dcterms:created>
  <dcterms:modified xsi:type="dcterms:W3CDTF">2014-11-05T12:18:36Z</dcterms:modified>
</cp:coreProperties>
</file>